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bMZ7SOljo/cRbplfIc/OLf81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1e77c10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b11e77c10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5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7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17" name="Google Shape;117;p29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9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20" name="Google Shape;120;p29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176"/>
              </a:srgbClr>
            </a:outerShdw>
          </a:effectLst>
        </p:spPr>
      </p:sp>
      <p:sp>
        <p:nvSpPr>
          <p:cNvPr id="123" name="Google Shape;123;p29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1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dirty="0"/>
              <a:t>JULY FINANCIAL/ ENROLLMENT REPORT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Board Meeting July 18,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1e77c103_0_43"/>
          <p:cNvSpPr txBox="1">
            <a:spLocks noGrp="1"/>
          </p:cNvSpPr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Expenditures and Fund Balance Compared to Projected - May</a:t>
            </a:r>
            <a:endParaRPr sz="2400"/>
          </a:p>
        </p:txBody>
      </p:sp>
      <p:sp>
        <p:nvSpPr>
          <p:cNvPr id="151" name="Google Shape;151;g2b11e77c103_0_43"/>
          <p:cNvSpPr txBox="1"/>
          <p:nvPr/>
        </p:nvSpPr>
        <p:spPr>
          <a:xfrm>
            <a:off x="1927050" y="5488300"/>
            <a:ext cx="94368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Revenues for the month are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$777,000 less than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projected.  Due to the tax collections for the year (all in the fall and almost nothing in the spring), we have received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1.08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revenues than projected, compared with .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92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last year.  This makes sense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each month we have been ahead in revenues by 3-4% each month.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ayroll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very close to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projected and this month we spent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$225,000 less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than projected in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accounts payable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are still spending less for the year in comparison with last year (.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49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than projected this year and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.81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more last year).  I will have full revenue, expenditure and fund balance projections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June and July reports next month</a:t>
            </a:r>
            <a:r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g2b11e77c10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525" y="1759150"/>
            <a:ext cx="4454594" cy="35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b11e77c103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19" y="1759150"/>
            <a:ext cx="4442994" cy="35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MAY 2024 BUDGET STATUS REPORT – GENERAL FUND</a:t>
            </a:r>
            <a:endParaRPr sz="1800"/>
          </a:p>
        </p:txBody>
      </p:sp>
      <p:pic>
        <p:nvPicPr>
          <p:cNvPr id="159" name="Google Shape;15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875" y="740600"/>
            <a:ext cx="8829250" cy="59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MAY 2024 BUDGET STATUS REPORT – CAPITAL PROJECTS FUND</a:t>
            </a:r>
            <a:endParaRPr sz="1800"/>
          </a:p>
        </p:txBody>
      </p:sp>
      <p:pic>
        <p:nvPicPr>
          <p:cNvPr id="165" name="Google Shape;16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875" y="890600"/>
            <a:ext cx="8562850" cy="58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MAY 2024 BUDGET STATUS REPORT – DEBT SERVICE FUND</a:t>
            </a:r>
            <a:endParaRPr sz="1800"/>
          </a:p>
        </p:txBody>
      </p:sp>
      <p:pic>
        <p:nvPicPr>
          <p:cNvPr id="171" name="Google Shape;17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775" y="1328500"/>
            <a:ext cx="8133525" cy="52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MAY 2024 BUDGET STATUS REPORT – ASB FUND</a:t>
            </a:r>
            <a:endParaRPr sz="1800"/>
          </a:p>
        </p:txBody>
      </p: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875" y="993925"/>
            <a:ext cx="8994900" cy="53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509025" y="414125"/>
            <a:ext cx="84357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MAY 2024 BUDGET STATUS REPORT – TRANSPORTATION VEHICLE FUND</a:t>
            </a:r>
            <a:endParaRPr sz="1800"/>
          </a:p>
        </p:txBody>
      </p:sp>
      <p:pic>
        <p:nvPicPr>
          <p:cNvPr id="183" name="Google Shape;18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425" y="1159575"/>
            <a:ext cx="8613925" cy="53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Arial</vt:lpstr>
      <vt:lpstr>Vapor Trail</vt:lpstr>
      <vt:lpstr>JULY FINANCIAL/ ENROLLMENT REPORT</vt:lpstr>
      <vt:lpstr>Monthly  Revenues, Expenditures and Fund Balance Compared to Projected - May</vt:lpstr>
      <vt:lpstr>MAY 2024 BUDGET STATUS REPORT – GENERAL FUND</vt:lpstr>
      <vt:lpstr>MAY 2024 BUDGET STATUS REPORT – CAPITAL PROJECTS FUND</vt:lpstr>
      <vt:lpstr>MAY 2024 BUDGET STATUS REPORT – DEBT SERVICE FUND</vt:lpstr>
      <vt:lpstr>MAY 2024 BUDGET STATUS REPORT – ASB FUND</vt:lpstr>
      <vt:lpstr>MAY 2024 BUDGET STATUS REPORT – TRANSPORTATION VEHICLE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FINANCIAL/ ENROLLMENT REPORT</dc:title>
  <dc:creator>Brown, Stacy</dc:creator>
  <cp:lastModifiedBy>Galloway, Nicole</cp:lastModifiedBy>
  <cp:revision>1</cp:revision>
  <dcterms:created xsi:type="dcterms:W3CDTF">2023-11-03T19:19:24Z</dcterms:created>
  <dcterms:modified xsi:type="dcterms:W3CDTF">2024-07-10T13:58:36Z</dcterms:modified>
</cp:coreProperties>
</file>